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23C"/>
    <a:srgbClr val="96CA4C"/>
    <a:srgbClr val="6EB13D"/>
    <a:srgbClr val="5CAE0F"/>
    <a:srgbClr val="194900"/>
    <a:srgbClr val="79A33C"/>
    <a:srgbClr val="76C043"/>
    <a:srgbClr val="1B2F13"/>
    <a:srgbClr val="516437"/>
    <a:srgbClr val="97C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5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73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91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2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7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6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2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1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9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9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58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7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50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22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07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7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5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0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5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1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9744-A0B0-498C-8B30-2DA40AC1444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66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12313765" y="179640"/>
            <a:ext cx="906936" cy="4665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Cloud 34"/>
          <p:cNvSpPr/>
          <p:nvPr/>
        </p:nvSpPr>
        <p:spPr>
          <a:xfrm>
            <a:off x="12350729" y="391285"/>
            <a:ext cx="1827831" cy="9402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The_Muffin_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0900" y="469900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5557556" y="1798096"/>
            <a:ext cx="895350" cy="857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41634"/>
            <a:ext cx="5752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HÁI DỪA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4" y="4486274"/>
            <a:ext cx="1165225" cy="1165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0" y="5430394"/>
            <a:ext cx="417770" cy="4794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8022" y="5254799"/>
            <a:ext cx="417770" cy="479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079" y="3489402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 CHO ĐẶT CÂU VỚI CÁC TỪ</a:t>
            </a:r>
            <a:endParaRPr lang="vi-VN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70" y="5254799"/>
            <a:ext cx="1013873" cy="1013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35" y="4570367"/>
            <a:ext cx="1928833" cy="13394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8" y="2207104"/>
            <a:ext cx="417770" cy="428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89" y="2369821"/>
            <a:ext cx="417770" cy="428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57" y="1848153"/>
            <a:ext cx="417770" cy="4287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024" y="2588027"/>
            <a:ext cx="417770" cy="4287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6329112" y="1810218"/>
            <a:ext cx="417770" cy="428711"/>
          </a:xfrm>
          <a:prstGeom prst="rect">
            <a:avLst/>
          </a:prstGeom>
        </p:spPr>
      </p:pic>
      <p:sp>
        <p:nvSpPr>
          <p:cNvPr id="39" name="Rectangle 60"/>
          <p:cNvSpPr/>
          <p:nvPr/>
        </p:nvSpPr>
        <p:spPr>
          <a:xfrm>
            <a:off x="6348802" y="1177204"/>
            <a:ext cx="755934" cy="1463539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6405" y="2392841"/>
            <a:ext cx="417770" cy="428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2873" y="2106904"/>
            <a:ext cx="417770" cy="4287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294" y="2115792"/>
            <a:ext cx="417770" cy="4287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7" y="2019614"/>
            <a:ext cx="417770" cy="4287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9365" y="1964130"/>
            <a:ext cx="417770" cy="4287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5106907" y="-13114"/>
            <a:ext cx="3619500" cy="19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6" grpId="0" animBg="1"/>
      <p:bldP spid="3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ud 59"/>
          <p:cNvSpPr/>
          <p:nvPr/>
        </p:nvSpPr>
        <p:spPr>
          <a:xfrm>
            <a:off x="12313765" y="179640"/>
            <a:ext cx="906936" cy="4665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loud 2"/>
          <p:cNvSpPr/>
          <p:nvPr/>
        </p:nvSpPr>
        <p:spPr>
          <a:xfrm>
            <a:off x="12350729" y="391285"/>
            <a:ext cx="1827831" cy="9402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494228"/>
            <a:ext cx="1410906" cy="189090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417175" y="387614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65" y="3180818"/>
            <a:ext cx="133350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94228"/>
            <a:ext cx="1410906" cy="1890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" y="387614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17" y="4851605"/>
            <a:ext cx="768280" cy="533528"/>
          </a:xfrm>
          <a:prstGeom prst="rect">
            <a:avLst/>
          </a:prstGeom>
        </p:spPr>
      </p:pic>
      <p:sp>
        <p:nvSpPr>
          <p:cNvPr id="50" name="Pentagon 49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entagon 47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9" name="Pentagon 48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6" name="Pentagon 4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7" name="Pentagon 4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4" name="Pentagon 4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5" name="Pentagon 4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3" name="Pentagon 42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0" name="Pentagon 39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1" name="Pentagon 40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8" name="Pentagon 37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9" name="Pentagon 38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6" name="Pentagon 3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7" name="Pentagon 3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4" name="Pentagon 3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5" name="Pentagon 3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5" name="Pentagon 2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6" name="Pentagon 5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7" name="Pentagon 5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5557556" y="1798096"/>
            <a:ext cx="895350" cy="85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8" y="2207104"/>
            <a:ext cx="417770" cy="428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89" y="2369821"/>
            <a:ext cx="417770" cy="428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57" y="1848153"/>
            <a:ext cx="417770" cy="428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024" y="2588027"/>
            <a:ext cx="417770" cy="428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6329112" y="1810218"/>
            <a:ext cx="417770" cy="42871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348802" y="1177204"/>
            <a:ext cx="755934" cy="1463539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6405" y="2392841"/>
            <a:ext cx="417770" cy="428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2873" y="2106904"/>
            <a:ext cx="417770" cy="428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294" y="2115792"/>
            <a:ext cx="417770" cy="42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7" y="2019614"/>
            <a:ext cx="417770" cy="428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9365" y="1964130"/>
            <a:ext cx="417770" cy="428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5112778" y="-13635"/>
            <a:ext cx="3619500" cy="194351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115393" y="551644"/>
            <a:ext cx="1790619" cy="434123"/>
          </a:xfrm>
          <a:prstGeom prst="wedgeRoundRectCallout">
            <a:avLst>
              <a:gd name="adj1" fmla="val 46531"/>
              <a:gd name="adj2" fmla="val 1988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468163" y="1005644"/>
            <a:ext cx="1790619" cy="434123"/>
          </a:xfrm>
          <a:prstGeom prst="wedgeRoundRectCallout">
            <a:avLst>
              <a:gd name="adj1" fmla="val 69404"/>
              <a:gd name="adj2" fmla="val 13927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075622" y="1445936"/>
            <a:ext cx="1790619" cy="434123"/>
          </a:xfrm>
          <a:prstGeom prst="wedgeRoundRectCallout">
            <a:avLst>
              <a:gd name="adj1" fmla="val 80044"/>
              <a:gd name="adj2" fmla="val 544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188843" y="1889886"/>
            <a:ext cx="1790619" cy="434123"/>
          </a:xfrm>
          <a:prstGeom prst="wedgeRoundRectCallout">
            <a:avLst>
              <a:gd name="adj1" fmla="val 77916"/>
              <a:gd name="adj2" fmla="val -421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477315" y="2318306"/>
            <a:ext cx="1790619" cy="434123"/>
          </a:xfrm>
          <a:prstGeom prst="wedgeRoundRectCallout">
            <a:avLst>
              <a:gd name="adj1" fmla="val 61604"/>
              <a:gd name="adj2" fmla="val -13278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865438" y="94865"/>
            <a:ext cx="1790619" cy="434123"/>
          </a:xfrm>
          <a:prstGeom prst="wedgeRoundRectCallout">
            <a:avLst>
              <a:gd name="adj1" fmla="val 10359"/>
              <a:gd name="adj2" fmla="val 2983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128225" y="473074"/>
            <a:ext cx="1790619" cy="434123"/>
          </a:xfrm>
          <a:prstGeom prst="wedgeRoundRectCallout">
            <a:avLst>
              <a:gd name="adj1" fmla="val -52587"/>
              <a:gd name="adj2" fmla="val 21241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GIẢNG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057392" y="897382"/>
            <a:ext cx="1790619" cy="434123"/>
          </a:xfrm>
          <a:prstGeom prst="wedgeRoundRectCallout">
            <a:avLst>
              <a:gd name="adj1" fmla="val -103652"/>
              <a:gd name="adj2" fmla="val 1597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569492" y="1345415"/>
            <a:ext cx="1790619" cy="434123"/>
          </a:xfrm>
          <a:prstGeom prst="wedgeRoundRectCallout">
            <a:avLst>
              <a:gd name="adj1" fmla="val -129185"/>
              <a:gd name="adj2" fmla="val 7199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483352" y="1795668"/>
            <a:ext cx="1790619" cy="434123"/>
          </a:xfrm>
          <a:prstGeom prst="wedgeRoundRectCallout">
            <a:avLst>
              <a:gd name="adj1" fmla="val -129184"/>
              <a:gd name="adj2" fmla="val -186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0" y="45169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với các từ sau:</a:t>
            </a:r>
            <a:endParaRPr lang="vi-VN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101600" y="6134100"/>
            <a:ext cx="609600" cy="6096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/>
          <p:cNvSpPr/>
          <p:nvPr/>
        </p:nvSpPr>
        <p:spPr>
          <a:xfrm>
            <a:off x="234735" y="2688255"/>
            <a:ext cx="4990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đội A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4-Point Star 57"/>
          <p:cNvSpPr/>
          <p:nvPr/>
        </p:nvSpPr>
        <p:spPr>
          <a:xfrm>
            <a:off x="11435806" y="6134100"/>
            <a:ext cx="609600" cy="6096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/>
          <p:cNvSpPr/>
          <p:nvPr/>
        </p:nvSpPr>
        <p:spPr>
          <a:xfrm>
            <a:off x="6897755" y="2790508"/>
            <a:ext cx="4990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đội B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-0.51328 0.478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104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0.33554 0.4925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75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-0.42995 0.4967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54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0.33425 0.5175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458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-0.40391 0.4268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-539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0.24856 0.51435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019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-0.36263 0.58056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11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0.21706 0.5956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88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-0.3401 0.484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64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0.26901 0.50209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23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-0.27266 0.51042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2014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500"/>
                            </p:stCondLst>
                            <p:childTnLst>
                              <p:par>
                                <p:cTn id="3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0.20091 0.5673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833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"/>
                            </p:stCondLst>
                            <p:childTnLst>
                              <p:par>
                                <p:cTn id="3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-0.29127 0.52663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8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0.13646 0.4676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1481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-0.25169 0.5125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55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0.21393 0.51227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31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-0.23893 0.56875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2616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00"/>
                            </p:stCondLst>
                            <p:childTnLst>
                              <p:par>
                                <p:cTn id="4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0.13932 0.63519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718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0"/>
                            </p:stCondLst>
                            <p:childTnLst>
                              <p:par>
                                <p:cTn id="4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-0.1724 0.6176 " pathEditMode="relative" rAng="0" ptsTypes="AA">
                                      <p:cBhvr>
                                        <p:cTn id="4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0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00"/>
                            </p:stCondLst>
                            <p:childTnLst>
                              <p:par>
                                <p:cTn id="4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0.09609 0.61991 " pathEditMode="relative" rAng="0" ptsTypes="AA">
                                      <p:cBhvr>
                                        <p:cTn id="4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16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000"/>
                            </p:stCondLst>
                            <p:childTnLst>
                              <p:par>
                                <p:cTn id="5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0" grpId="0" animBg="1"/>
      <p:bldP spid="3" grpId="0" animBg="1"/>
      <p:bldP spid="48" grpId="0" animBg="1"/>
      <p:bldP spid="48" grpId="1" animBg="1"/>
      <p:bldP spid="49" grpId="0" animBg="1"/>
      <p:bldP spid="49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2" grpId="0" animBg="1"/>
      <p:bldP spid="2" grpId="1" animBg="1"/>
      <p:bldP spid="22" grpId="0" animBg="1"/>
      <p:bldP spid="54" grpId="0"/>
      <p:bldP spid="58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</p:spTree>
    <p:extLst>
      <p:ext uri="{BB962C8B-B14F-4D97-AF65-F5344CB8AC3E}">
        <p14:creationId xmlns:p14="http://schemas.microsoft.com/office/powerpoint/2010/main" val="356882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71</Words>
  <Application>Microsoft Office PowerPoint</Application>
  <PresentationFormat>Widescreen</PresentationFormat>
  <Paragraphs>39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Tahoma</vt:lpstr>
      <vt:lpstr>Calibri Light</vt:lpstr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53</cp:revision>
  <dcterms:created xsi:type="dcterms:W3CDTF">2018-06-13T01:02:31Z</dcterms:created>
  <dcterms:modified xsi:type="dcterms:W3CDTF">2019-04-01T17:09:55Z</dcterms:modified>
</cp:coreProperties>
</file>